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17" r:id="rId18"/>
    <p:sldId id="532" r:id="rId19"/>
    <p:sldId id="529" r:id="rId20"/>
    <p:sldId id="530" r:id="rId21"/>
    <p:sldId id="531" r:id="rId22"/>
    <p:sldId id="534" r:id="rId23"/>
    <p:sldId id="533" r:id="rId24"/>
    <p:sldId id="535" r:id="rId25"/>
    <p:sldId id="545" r:id="rId26"/>
    <p:sldId id="544" r:id="rId27"/>
    <p:sldId id="543" r:id="rId28"/>
    <p:sldId id="538" r:id="rId29"/>
    <p:sldId id="548" r:id="rId30"/>
    <p:sldId id="542" r:id="rId31"/>
    <p:sldId id="547" r:id="rId32"/>
    <p:sldId id="546" r:id="rId33"/>
    <p:sldId id="536" r:id="rId34"/>
    <p:sldId id="537" r:id="rId35"/>
    <p:sldId id="539" r:id="rId36"/>
    <p:sldId id="540" r:id="rId37"/>
    <p:sldId id="541" r:id="rId38"/>
    <p:sldId id="503" r:id="rId39"/>
    <p:sldId id="504" r:id="rId40"/>
    <p:sldId id="505" r:id="rId41"/>
    <p:sldId id="518" r:id="rId42"/>
    <p:sldId id="519" r:id="rId43"/>
    <p:sldId id="520" r:id="rId44"/>
    <p:sldId id="521" r:id="rId45"/>
    <p:sldId id="522" r:id="rId46"/>
    <p:sldId id="526" r:id="rId47"/>
    <p:sldId id="527" r:id="rId48"/>
    <p:sldId id="487" r:id="rId49"/>
    <p:sldId id="259" r:id="rId50"/>
    <p:sldId id="481" r:id="rId51"/>
    <p:sldId id="261" r:id="rId52"/>
    <p:sldId id="262" r:id="rId53"/>
    <p:sldId id="263" r:id="rId54"/>
    <p:sldId id="490" r:id="rId55"/>
    <p:sldId id="491" r:id="rId56"/>
    <p:sldId id="492" r:id="rId57"/>
    <p:sldId id="493" r:id="rId58"/>
    <p:sldId id="501" r:id="rId59"/>
    <p:sldId id="502" r:id="rId60"/>
    <p:sldId id="523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480" r:id="rId70"/>
    <p:sldId id="482" r:id="rId71"/>
    <p:sldId id="483" r:id="rId72"/>
    <p:sldId id="484" r:id="rId73"/>
    <p:sldId id="485" r:id="rId74"/>
    <p:sldId id="479" r:id="rId75"/>
    <p:sldId id="264" r:id="rId76"/>
    <p:sldId id="266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89" autoAdjust="0"/>
    <p:restoredTop sz="95755"/>
  </p:normalViewPr>
  <p:slideViewPr>
    <p:cSldViewPr snapToGrid="0" snapToObjects="1">
      <p:cViewPr>
        <p:scale>
          <a:sx n="75" d="100"/>
          <a:sy n="75" d="100"/>
        </p:scale>
        <p:origin x="265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040133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06" y="972540"/>
            <a:ext cx="5521693" cy="57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58" y="3330340"/>
            <a:ext cx="6372853" cy="3412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</a:t>
            </a:r>
            <a:r>
              <a:rPr lang="ru-RU" sz="2400" b="1" dirty="0" smtClean="0">
                <a:solidFill>
                  <a:schemeClr val="bg1"/>
                </a:solidFill>
              </a:rPr>
              <a:t>масштаб</a:t>
            </a:r>
            <a:r>
              <a:rPr lang="ru-RU" sz="2400" b="1" dirty="0" smtClean="0">
                <a:solidFill>
                  <a:schemeClr val="bg1"/>
                </a:solidFill>
              </a:rPr>
              <a:t>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</a:t>
            </a:r>
            <a:r>
              <a:rPr lang="en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</a:t>
            </a:r>
            <a:r>
              <a:rPr lang="en-US" sz="2400" dirty="0" smtClean="0">
                <a:solidFill>
                  <a:schemeClr val="bg1"/>
                </a:solidFill>
              </a:rPr>
              <a:t>feature map</a:t>
            </a:r>
            <a:r>
              <a:rPr lang="ru-RU" sz="2400" dirty="0" smtClean="0">
                <a:solidFill>
                  <a:schemeClr val="bg1"/>
                </a:solidFill>
              </a:rPr>
              <a:t> в </a:t>
            </a:r>
            <a:r>
              <a:rPr lang="ru-RU" sz="2400" dirty="0" smtClean="0">
                <a:solidFill>
                  <a:schemeClr val="bg1"/>
                </a:solidFill>
              </a:rPr>
              <a:t>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</a:t>
            </a:r>
            <a:r>
              <a:rPr lang="en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</a:t>
            </a:r>
            <a:r>
              <a:rPr lang="en" b="1" dirty="0">
                <a:solidFill>
                  <a:schemeClr val="bg1"/>
                </a:solidFill>
              </a:rPr>
              <a:t>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80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7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38" y="847887"/>
            <a:ext cx="5188671" cy="5916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3570</Words>
  <Application>Microsoft Office PowerPoint</Application>
  <PresentationFormat>Широкоэкранный</PresentationFormat>
  <Paragraphs>610</Paragraphs>
  <Slides>76</Slides>
  <Notes>0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</vt:lpstr>
      <vt:lpstr>RT-DETR Decoder</vt:lpstr>
      <vt:lpstr>RT-DETR</vt:lpstr>
      <vt:lpstr>RT-DETR</vt:lpstr>
      <vt:lpstr>RT-DETR</vt:lpstr>
      <vt:lpstr>RT-DETR</vt:lpstr>
      <vt:lpstr>RT-DETR Query Selection + loss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Задачи компьютерного зрения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96</cp:revision>
  <dcterms:created xsi:type="dcterms:W3CDTF">2021-12-17T13:52:23Z</dcterms:created>
  <dcterms:modified xsi:type="dcterms:W3CDTF">2025-12-02T15:22:00Z</dcterms:modified>
</cp:coreProperties>
</file>